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738C8-7806-46CB-B58C-B21ACCE9D9A9}" type="datetimeFigureOut">
              <a:rPr lang="es-MX" smtClean="0"/>
              <a:t>09/10/2022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1197C-5B75-4CCC-BF6F-5190334646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0513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g41a98d525d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3" name="Google Shape;703;g41a98d525d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7142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962BB2E-35D5-446C-9BC5-0933E65881E4}" type="datetimeFigureOut">
              <a:rPr lang="es-MX" smtClean="0"/>
              <a:pPr>
                <a:defRPr/>
              </a:pPr>
              <a:t>09/10/2022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65420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BB17AC-AFC6-402A-8FC0-4B017CD3B47A}" type="datetimeFigureOut">
              <a:rPr lang="es-MX" smtClean="0"/>
              <a:pPr>
                <a:defRPr/>
              </a:pPr>
              <a:t>09/10/2022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73729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90F456-9556-4E66-9D85-9C8AE603D264}" type="datetimeFigureOut">
              <a:rPr lang="es-MX" smtClean="0"/>
              <a:pPr>
                <a:defRPr/>
              </a:pPr>
              <a:t>09/10/2022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39255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background">
  <p:cSld name="Image background">
    <p:bg>
      <p:bgPr>
        <a:gradFill>
          <a:gsLst>
            <a:gs pos="0">
              <a:schemeClr val="accent1"/>
            </a:gs>
            <a:gs pos="78000">
              <a:schemeClr val="dk2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3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FFFFFF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165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0BD97D-9C1B-4F52-A961-A8E305534CB9}" type="datetimeFigureOut">
              <a:rPr lang="es-MX" smtClean="0"/>
              <a:pPr>
                <a:defRPr/>
              </a:pPr>
              <a:t>09/10/2022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72554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53C49D-0079-45A6-AB48-78BF1813A6A7}" type="datetimeFigureOut">
              <a:rPr lang="es-MX" smtClean="0"/>
              <a:pPr>
                <a:defRPr/>
              </a:pPr>
              <a:t>09/10/2022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399046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06C79-5AE9-4D1E-B977-ABC72FE0387C}" type="datetimeFigureOut">
              <a:rPr lang="es-MX" smtClean="0"/>
              <a:pPr>
                <a:defRPr/>
              </a:pPr>
              <a:t>09/10/2022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14539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3FA7A4-A8C8-4C9E-8DF0-BE897E3A1F06}" type="datetimeFigureOut">
              <a:rPr lang="es-MX" smtClean="0"/>
              <a:pPr>
                <a:defRPr/>
              </a:pPr>
              <a:t>09/10/2022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4903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BC51E3-1931-4904-91BE-A45ED971FFD6}" type="datetimeFigureOut">
              <a:rPr lang="es-MX" smtClean="0"/>
              <a:pPr>
                <a:defRPr/>
              </a:pPr>
              <a:t>09/10/2022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937745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326F4C-95F1-4B76-863D-48D0EC863874}" type="datetimeFigureOut">
              <a:rPr lang="es-MX" smtClean="0"/>
              <a:pPr>
                <a:defRPr/>
              </a:pPr>
              <a:t>09/10/2022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196350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1EDB68-631F-4CAA-BFB5-F4396B9C65EF}" type="datetimeFigureOut">
              <a:rPr lang="es-MX" smtClean="0"/>
              <a:pPr>
                <a:defRPr/>
              </a:pPr>
              <a:t>09/10/2022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34215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2E5A61-4A23-4160-ADB4-7290CA5841E4}" type="datetimeFigureOut">
              <a:rPr lang="es-MX" smtClean="0"/>
              <a:pPr>
                <a:defRPr/>
              </a:pPr>
              <a:t>09/10/2022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83310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09724577-5B41-4932-ADAD-7F67BEAE1A5E}" type="datetimeFigureOut">
              <a:rPr lang="es-MX" smtClean="0"/>
              <a:pPr>
                <a:defRPr/>
              </a:pPr>
              <a:t>09/10/2022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23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ransition>
    <p:fade thruBlk="1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D966"/>
            </a:gs>
            <a:gs pos="100000">
              <a:srgbClr val="FF99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Google Shape;706;p41"/>
          <p:cNvSpPr txBox="1"/>
          <p:nvPr/>
        </p:nvSpPr>
        <p:spPr>
          <a:xfrm>
            <a:off x="522514" y="3047339"/>
            <a:ext cx="11234057" cy="2011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Nota: A la fecha de </a:t>
            </a:r>
            <a:r>
              <a:rPr lang="es-MX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hoy 09 de octubre de 2022 no se han realizado minutas o sesiones públicas por parte del Instituto Coahuilense de las Mujeres.</a:t>
            </a:r>
          </a:p>
          <a:p>
            <a:pPr algn="ctr" defTabSz="1219170">
              <a:buClr>
                <a:srgbClr val="000000"/>
              </a:buClr>
            </a:pPr>
            <a:endParaRPr sz="2800" b="1" kern="0" dirty="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20" name="Google Shape;720;p41"/>
          <p:cNvSpPr txBox="1">
            <a:spLocks noGrp="1"/>
          </p:cNvSpPr>
          <p:nvPr>
            <p:ph type="sldNum" idx="12"/>
          </p:nvPr>
        </p:nvSpPr>
        <p:spPr>
          <a:xfrm>
            <a:off x="11307445" y="60707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FFFFFF"/>
                </a:solidFill>
              </a:rPr>
              <a:pPr defTabSz="1219170">
                <a:buClr>
                  <a:srgbClr val="000000"/>
                </a:buClr>
              </a:pPr>
              <a:t>1</a:t>
            </a:fld>
            <a:endParaRPr kern="0" dirty="0">
              <a:solidFill>
                <a:srgbClr val="FFFFFF"/>
              </a:solidFill>
            </a:endParaRPr>
          </a:p>
        </p:txBody>
      </p:sp>
      <p:sp>
        <p:nvSpPr>
          <p:cNvPr id="18" name="Google Shape;384;p36"/>
          <p:cNvSpPr txBox="1">
            <a:spLocks/>
          </p:cNvSpPr>
          <p:nvPr/>
        </p:nvSpPr>
        <p:spPr>
          <a:xfrm>
            <a:off x="1898075" y="1515434"/>
            <a:ext cx="8340435" cy="1025200"/>
          </a:xfrm>
          <a:prstGeom prst="rect">
            <a:avLst/>
          </a:prstGeom>
          <a:noFill/>
          <a:ln>
            <a:noFill/>
          </a:ln>
          <a:effectLst>
            <a:outerShdw blurRad="257175" dist="76200" dir="5400000" algn="bl" rotWithShape="0">
              <a:schemeClr val="dk1">
                <a:alpha val="64000"/>
              </a:schemeClr>
            </a:outerShdw>
          </a:effectLst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9pPr>
          </a:lstStyle>
          <a:p>
            <a:pPr algn="ctr" defTabSz="1219170">
              <a:buClr>
                <a:srgbClr val="39273F"/>
              </a:buClr>
            </a:pPr>
            <a:r>
              <a:rPr lang="es-MX" sz="8000" kern="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Minutas:</a:t>
            </a:r>
          </a:p>
        </p:txBody>
      </p:sp>
      <p:pic>
        <p:nvPicPr>
          <p:cNvPr id="20" name="Imagen 1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49" t="38934" r="3513" b="36372"/>
          <a:stretch/>
        </p:blipFill>
        <p:spPr bwMode="auto">
          <a:xfrm>
            <a:off x="7323794" y="348432"/>
            <a:ext cx="3898900" cy="889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Imagen 20" descr="../Downloads/SEGOB_con%20escudo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47" y="348433"/>
            <a:ext cx="2166620" cy="108288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1447091" y="5356469"/>
            <a:ext cx="10126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Servidora encargada de proporcionar la información: Lic. Karen Fabiola </a:t>
            </a:r>
            <a:r>
              <a:rPr lang="es-MX" sz="1400" dirty="0" err="1"/>
              <a:t>Delabra</a:t>
            </a:r>
            <a:r>
              <a:rPr lang="es-MX" sz="1400" dirty="0"/>
              <a:t> Secretaría Técnica.</a:t>
            </a:r>
          </a:p>
          <a:p>
            <a:pPr algn="ctr"/>
            <a:r>
              <a:rPr lang="es-MX" sz="1400" dirty="0"/>
              <a:t>Servidora encargada de actualizar la Información: Lic. Susana Guadalupe Ortiz Galindo Titular Unidad de Transparencia.</a:t>
            </a:r>
          </a:p>
        </p:txBody>
      </p:sp>
      <p:sp>
        <p:nvSpPr>
          <p:cNvPr id="8" name="Rectángulo 7"/>
          <p:cNvSpPr/>
          <p:nvPr/>
        </p:nvSpPr>
        <p:spPr>
          <a:xfrm>
            <a:off x="3795820" y="5963803"/>
            <a:ext cx="45449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Fecha de actualización: 09 de octubre de 2022</a:t>
            </a:r>
          </a:p>
        </p:txBody>
      </p:sp>
    </p:spTree>
    <p:extLst>
      <p:ext uri="{BB962C8B-B14F-4D97-AF65-F5344CB8AC3E}">
        <p14:creationId xmlns:p14="http://schemas.microsoft.com/office/powerpoint/2010/main" val="3556437689"/>
      </p:ext>
    </p:extLst>
  </p:cSld>
  <p:clrMapOvr>
    <a:masterClrMapping/>
  </p:clrMapOvr>
</p:sld>
</file>

<file path=ppt/theme/theme1.xml><?xml version="1.0" encoding="utf-8"?>
<a:theme xmlns:a="http://schemas.openxmlformats.org/drawingml/2006/main" name="2trim21">
  <a:themeElements>
    <a:clrScheme name="Anaranjad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trim21" id="{7D117463-D3D5-487A-B944-85EB58C97588}" vid="{AD20B544-3527-48F5-A196-7A2D5F10D5C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2trim21</Template>
  <TotalTime>24</TotalTime>
  <Words>74</Words>
  <Application>Microsoft Office PowerPoint</Application>
  <PresentationFormat>Panorámica</PresentationFormat>
  <Paragraphs>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Calibri</vt:lpstr>
      <vt:lpstr>Corbel</vt:lpstr>
      <vt:lpstr>Kulim Park</vt:lpstr>
      <vt:lpstr>Montserrat</vt:lpstr>
      <vt:lpstr>2trim21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 Ortiz</dc:creator>
  <cp:lastModifiedBy>Susy Ortiz</cp:lastModifiedBy>
  <cp:revision>24</cp:revision>
  <dcterms:created xsi:type="dcterms:W3CDTF">2020-04-06T18:26:17Z</dcterms:created>
  <dcterms:modified xsi:type="dcterms:W3CDTF">2022-10-10T04:55:56Z</dcterms:modified>
</cp:coreProperties>
</file>